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5"/>
  </p:normalViewPr>
  <p:slideViewPr>
    <p:cSldViewPr snapToGrid="0">
      <p:cViewPr varScale="1">
        <p:scale>
          <a:sx n="140" d="100"/>
          <a:sy n="140" d="100"/>
        </p:scale>
        <p:origin x="2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B7137FC-1885-393E-23E8-8869536B6D2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61400" y="793"/>
            <a:ext cx="12097160" cy="198958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8417439-8E2D-0E36-804F-A474EC4E46E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861700" y="576718"/>
            <a:ext cx="4787900" cy="9017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FA19E9A-92A1-8415-21A2-C9AE62C43A4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8800" y="536931"/>
            <a:ext cx="2964641" cy="100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Los Ríos,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Los Ríos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77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9</cp:revision>
  <dcterms:created xsi:type="dcterms:W3CDTF">2024-11-15T16:16:11Z</dcterms:created>
  <dcterms:modified xsi:type="dcterms:W3CDTF">2024-11-18T15:31:46Z</dcterms:modified>
</cp:coreProperties>
</file>